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Advanced(1) - Variable scope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Variable Scope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Scope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Variable Scope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lobal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Nonlocal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Locals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2" name="그룹 1024"/>
          <p:cNvGrpSpPr/>
          <p:nvPr/>
        </p:nvGrpSpPr>
        <p:grpSpPr>
          <a:xfrm>
            <a:off x="3953607" y="7836064"/>
            <a:ext cx="360208" cy="360214"/>
            <a:chOff x="6771848" y="7489800"/>
            <a:chExt cx="360208" cy="360214"/>
          </a:xfrm>
        </p:grpSpPr>
        <p:pic>
          <p:nvPicPr>
            <p:cNvPr id="63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6" name="Object 69"/>
          <p:cNvSpPr txBox="1"/>
          <p:nvPr/>
        </p:nvSpPr>
        <p:spPr>
          <a:xfrm>
            <a:off x="4446259" y="7743780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Globals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Variable Scope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38</Words>
  <Application>Microsoft Office PowerPoint</Application>
  <PresentationFormat>사용자 지정</PresentationFormat>
  <Paragraphs>15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50</cp:revision>
  <dcterms:created xsi:type="dcterms:W3CDTF">2020-11-27T19:15:27Z</dcterms:created>
  <dcterms:modified xsi:type="dcterms:W3CDTF">2020-11-28T05:44:27Z</dcterms:modified>
</cp:coreProperties>
</file>